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71" r:id="rId5"/>
    <p:sldId id="260" r:id="rId6"/>
    <p:sldId id="261" r:id="rId7"/>
    <p:sldId id="262" r:id="rId8"/>
    <p:sldId id="268" r:id="rId9"/>
    <p:sldId id="273" r:id="rId10"/>
    <p:sldId id="270" r:id="rId11"/>
    <p:sldId id="264" r:id="rId12"/>
    <p:sldId id="265" r:id="rId13"/>
    <p:sldId id="277" r:id="rId14"/>
    <p:sldId id="266" r:id="rId15"/>
    <p:sldId id="276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6E4F9-E9A8-494F-ADC3-795EEBB21D11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8BBC7A-56AD-403A-A741-E3E0802D2E9B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Согласные звуки</a:t>
          </a:r>
          <a:endParaRPr lang="ru-RU" b="1" dirty="0">
            <a:solidFill>
              <a:srgbClr val="002060"/>
            </a:solidFill>
          </a:endParaRPr>
        </a:p>
      </dgm:t>
    </dgm:pt>
    <dgm:pt modelId="{CA7112E9-A42D-45AB-84D3-FCE854FD525C}" type="parTrans" cxnId="{89B1A8C5-C321-45F2-9DE8-8F5414554BBF}">
      <dgm:prSet/>
      <dgm:spPr/>
      <dgm:t>
        <a:bodyPr/>
        <a:lstStyle/>
        <a:p>
          <a:endParaRPr lang="ru-RU"/>
        </a:p>
      </dgm:t>
    </dgm:pt>
    <dgm:pt modelId="{78A4EC98-EC6F-44D4-9A5C-190E94BCCE7F}" type="sibTrans" cxnId="{89B1A8C5-C321-45F2-9DE8-8F5414554BBF}">
      <dgm:prSet/>
      <dgm:spPr/>
      <dgm:t>
        <a:bodyPr/>
        <a:lstStyle/>
        <a:p>
          <a:endParaRPr lang="ru-RU"/>
        </a:p>
      </dgm:t>
    </dgm:pt>
    <dgm:pt modelId="{7BAA4B27-14D6-448E-BD7F-01C8C2C352A2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Звонкие</a:t>
          </a:r>
          <a:endParaRPr lang="ru-RU" b="1" dirty="0">
            <a:solidFill>
              <a:srgbClr val="C00000"/>
            </a:solidFill>
          </a:endParaRPr>
        </a:p>
      </dgm:t>
    </dgm:pt>
    <dgm:pt modelId="{61BED3C7-E718-4767-B346-798F11553F40}" type="parTrans" cxnId="{1D97F353-8DB0-4814-A3F5-62D83ABB56B5}">
      <dgm:prSet/>
      <dgm:spPr/>
      <dgm:t>
        <a:bodyPr/>
        <a:lstStyle/>
        <a:p>
          <a:endParaRPr lang="ru-RU"/>
        </a:p>
      </dgm:t>
    </dgm:pt>
    <dgm:pt modelId="{24AF6EC7-1835-4DC8-85D2-439B06F329B4}" type="sibTrans" cxnId="{1D97F353-8DB0-4814-A3F5-62D83ABB56B5}">
      <dgm:prSet/>
      <dgm:spPr/>
      <dgm:t>
        <a:bodyPr/>
        <a:lstStyle/>
        <a:p>
          <a:endParaRPr lang="ru-RU"/>
        </a:p>
      </dgm:t>
    </dgm:pt>
    <dgm:pt modelId="{AF8E9DDF-8884-4EEB-BAAA-2452AF896676}">
      <dgm:prSet phldrT="[Текст]"/>
      <dgm:spPr/>
      <dgm:t>
        <a:bodyPr/>
        <a:lstStyle/>
        <a:p>
          <a:r>
            <a:rPr lang="ru-RU" b="1" dirty="0" smtClean="0"/>
            <a:t>Б В Г Д З Ж</a:t>
          </a:r>
        </a:p>
        <a:p>
          <a:r>
            <a:rPr lang="ru-RU" b="1" dirty="0" smtClean="0"/>
            <a:t> Й Л М Н Р </a:t>
          </a:r>
          <a:endParaRPr lang="ru-RU" b="1" dirty="0"/>
        </a:p>
      </dgm:t>
    </dgm:pt>
    <dgm:pt modelId="{773E211D-3F9E-49E7-BC7D-D4A5FF92E49C}" type="parTrans" cxnId="{1A3A5D0B-EB13-495E-8E35-6E9EBCDD1251}">
      <dgm:prSet/>
      <dgm:spPr/>
      <dgm:t>
        <a:bodyPr/>
        <a:lstStyle/>
        <a:p>
          <a:endParaRPr lang="ru-RU"/>
        </a:p>
      </dgm:t>
    </dgm:pt>
    <dgm:pt modelId="{1788301A-D904-4EF0-8590-B6066BE3D669}" type="sibTrans" cxnId="{1A3A5D0B-EB13-495E-8E35-6E9EBCDD1251}">
      <dgm:prSet/>
      <dgm:spPr/>
      <dgm:t>
        <a:bodyPr/>
        <a:lstStyle/>
        <a:p>
          <a:endParaRPr lang="ru-RU"/>
        </a:p>
      </dgm:t>
    </dgm:pt>
    <dgm:pt modelId="{B7A0E809-E701-4BC0-A37B-AFF3045589D6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Глухие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CC2FD4A-031A-4C71-A871-139221D45727}" type="parTrans" cxnId="{206DAB57-2261-41FD-91E2-CE2B695C577C}">
      <dgm:prSet/>
      <dgm:spPr/>
      <dgm:t>
        <a:bodyPr/>
        <a:lstStyle/>
        <a:p>
          <a:endParaRPr lang="ru-RU"/>
        </a:p>
      </dgm:t>
    </dgm:pt>
    <dgm:pt modelId="{ACC8F9FB-6727-42D9-A44F-B51EF9E75056}" type="sibTrans" cxnId="{206DAB57-2261-41FD-91E2-CE2B695C577C}">
      <dgm:prSet/>
      <dgm:spPr/>
      <dgm:t>
        <a:bodyPr/>
        <a:lstStyle/>
        <a:p>
          <a:endParaRPr lang="ru-RU"/>
        </a:p>
      </dgm:t>
    </dgm:pt>
    <dgm:pt modelId="{29084BD9-F2DC-4A44-BCA4-62318E5759D5}">
      <dgm:prSet phldrT="[Текст]"/>
      <dgm:spPr/>
      <dgm:t>
        <a:bodyPr/>
        <a:lstStyle/>
        <a:p>
          <a:r>
            <a:rPr lang="ru-RU" b="1" dirty="0" smtClean="0"/>
            <a:t>П Ф К Т З Ш</a:t>
          </a:r>
        </a:p>
        <a:p>
          <a:r>
            <a:rPr lang="ru-RU" b="1" dirty="0" smtClean="0"/>
            <a:t> Х Ц Ч Щ</a:t>
          </a:r>
          <a:endParaRPr lang="ru-RU" b="1" dirty="0"/>
        </a:p>
      </dgm:t>
    </dgm:pt>
    <dgm:pt modelId="{7CE38148-127C-4943-9F7F-6A7C184B78D4}" type="parTrans" cxnId="{5DD7D1B1-EAD3-49CD-A8C1-DC2605812F0D}">
      <dgm:prSet/>
      <dgm:spPr/>
      <dgm:t>
        <a:bodyPr/>
        <a:lstStyle/>
        <a:p>
          <a:endParaRPr lang="ru-RU"/>
        </a:p>
      </dgm:t>
    </dgm:pt>
    <dgm:pt modelId="{D34F9638-0C35-47DD-8180-9F3520C22C1C}" type="sibTrans" cxnId="{5DD7D1B1-EAD3-49CD-A8C1-DC2605812F0D}">
      <dgm:prSet/>
      <dgm:spPr/>
      <dgm:t>
        <a:bodyPr/>
        <a:lstStyle/>
        <a:p>
          <a:endParaRPr lang="ru-RU"/>
        </a:p>
      </dgm:t>
    </dgm:pt>
    <dgm:pt modelId="{0D87CE95-34A6-48E6-A3F8-16CD38A16943}" type="pres">
      <dgm:prSet presAssocID="{3246E4F9-E9A8-494F-ADC3-795EEBB21D1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7BD415-9420-4D8E-8609-E0B3CAD78AD4}" type="pres">
      <dgm:prSet presAssocID="{3246E4F9-E9A8-494F-ADC3-795EEBB21D11}" presName="hierFlow" presStyleCnt="0"/>
      <dgm:spPr/>
    </dgm:pt>
    <dgm:pt modelId="{AA024F5F-CDE0-424B-B1F8-E52CF718BDC3}" type="pres">
      <dgm:prSet presAssocID="{3246E4F9-E9A8-494F-ADC3-795EEBB21D1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D4CDF8D-71F1-4F74-B934-7C4407A7804C}" type="pres">
      <dgm:prSet presAssocID="{098BBC7A-56AD-403A-A741-E3E0802D2E9B}" presName="Name14" presStyleCnt="0"/>
      <dgm:spPr/>
    </dgm:pt>
    <dgm:pt modelId="{8DA422A1-6E47-48EC-8EB6-A7E72DA4B484}" type="pres">
      <dgm:prSet presAssocID="{098BBC7A-56AD-403A-A741-E3E0802D2E9B}" presName="level1Shape" presStyleLbl="node0" presStyleIdx="0" presStyleCnt="1" custScaleY="60307" custLinFactNeighborX="-1994" custLinFactNeighborY="-14442">
        <dgm:presLayoutVars>
          <dgm:chPref val="3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CA926031-63B1-42F7-A524-95539EC38CBF}" type="pres">
      <dgm:prSet presAssocID="{098BBC7A-56AD-403A-A741-E3E0802D2E9B}" presName="hierChild2" presStyleCnt="0"/>
      <dgm:spPr/>
    </dgm:pt>
    <dgm:pt modelId="{5857D836-B39C-4344-8BC1-F7B7B4EC3731}" type="pres">
      <dgm:prSet presAssocID="{61BED3C7-E718-4767-B346-798F11553F40}" presName="Name19" presStyleLbl="parChTrans1D2" presStyleIdx="0" presStyleCnt="2"/>
      <dgm:spPr/>
      <dgm:t>
        <a:bodyPr/>
        <a:lstStyle/>
        <a:p>
          <a:endParaRPr lang="ru-RU"/>
        </a:p>
      </dgm:t>
    </dgm:pt>
    <dgm:pt modelId="{5C1C9D52-19D1-4D60-B096-2D6CC186D8C1}" type="pres">
      <dgm:prSet presAssocID="{7BAA4B27-14D6-448E-BD7F-01C8C2C352A2}" presName="Name21" presStyleCnt="0"/>
      <dgm:spPr/>
    </dgm:pt>
    <dgm:pt modelId="{9991CA9E-8C1B-42A8-92D9-56E34F9C87F1}" type="pres">
      <dgm:prSet presAssocID="{7BAA4B27-14D6-448E-BD7F-01C8C2C352A2}" presName="level2Shape" presStyleLbl="node2" presStyleIdx="0" presStyleCnt="2" custScaleY="67370" custLinFactNeighborX="3013" custLinFactNeighborY="1539"/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79F03626-6F39-44C3-A201-F2B7A099B8F4}" type="pres">
      <dgm:prSet presAssocID="{7BAA4B27-14D6-448E-BD7F-01C8C2C352A2}" presName="hierChild3" presStyleCnt="0"/>
      <dgm:spPr/>
    </dgm:pt>
    <dgm:pt modelId="{7C38E10E-04A3-46AD-AA35-29C463BBBA1E}" type="pres">
      <dgm:prSet presAssocID="{773E211D-3F9E-49E7-BC7D-D4A5FF92E49C}" presName="Name19" presStyleLbl="parChTrans1D3" presStyleIdx="0" presStyleCnt="2"/>
      <dgm:spPr/>
      <dgm:t>
        <a:bodyPr/>
        <a:lstStyle/>
        <a:p>
          <a:endParaRPr lang="ru-RU"/>
        </a:p>
      </dgm:t>
    </dgm:pt>
    <dgm:pt modelId="{C40AADA2-7D7B-460C-A335-6DD6F8DC59D2}" type="pres">
      <dgm:prSet presAssocID="{AF8E9DDF-8884-4EEB-BAAA-2452AF896676}" presName="Name21" presStyleCnt="0"/>
      <dgm:spPr/>
    </dgm:pt>
    <dgm:pt modelId="{275442B8-BBB1-428B-BAEF-3198A6E57222}" type="pres">
      <dgm:prSet presAssocID="{AF8E9DDF-8884-4EEB-BAAA-2452AF896676}" presName="level2Shape" presStyleLbl="node3" presStyleIdx="0" presStyleCnt="2" custLinFactNeighborX="-986" custLinFactNeighborY="5522"/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CEE56061-0C79-46F4-AD15-2F9E83FC284E}" type="pres">
      <dgm:prSet presAssocID="{AF8E9DDF-8884-4EEB-BAAA-2452AF896676}" presName="hierChild3" presStyleCnt="0"/>
      <dgm:spPr/>
    </dgm:pt>
    <dgm:pt modelId="{D3E15EB4-0286-44E4-8A04-DB364F599144}" type="pres">
      <dgm:prSet presAssocID="{0CC2FD4A-031A-4C71-A871-139221D45727}" presName="Name19" presStyleLbl="parChTrans1D2" presStyleIdx="1" presStyleCnt="2"/>
      <dgm:spPr/>
      <dgm:t>
        <a:bodyPr/>
        <a:lstStyle/>
        <a:p>
          <a:endParaRPr lang="ru-RU"/>
        </a:p>
      </dgm:t>
    </dgm:pt>
    <dgm:pt modelId="{B64FF10F-414A-4EA3-8F6F-FB4360544392}" type="pres">
      <dgm:prSet presAssocID="{B7A0E809-E701-4BC0-A37B-AFF3045589D6}" presName="Name21" presStyleCnt="0"/>
      <dgm:spPr/>
    </dgm:pt>
    <dgm:pt modelId="{263EA268-64E1-4345-9107-B7FE8301AA8B}" type="pres">
      <dgm:prSet presAssocID="{B7A0E809-E701-4BC0-A37B-AFF3045589D6}" presName="level2Shape" presStyleLbl="node2" presStyleIdx="1" presStyleCnt="2" custScaleY="70067"/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FAE919AC-9B52-48C6-852B-720F33C67FC6}" type="pres">
      <dgm:prSet presAssocID="{B7A0E809-E701-4BC0-A37B-AFF3045589D6}" presName="hierChild3" presStyleCnt="0"/>
      <dgm:spPr/>
    </dgm:pt>
    <dgm:pt modelId="{F8CCC47C-17B5-41A8-93CB-86A485ADE78C}" type="pres">
      <dgm:prSet presAssocID="{7CE38148-127C-4943-9F7F-6A7C184B78D4}" presName="Name19" presStyleLbl="parChTrans1D3" presStyleIdx="1" presStyleCnt="2"/>
      <dgm:spPr/>
      <dgm:t>
        <a:bodyPr/>
        <a:lstStyle/>
        <a:p>
          <a:endParaRPr lang="ru-RU"/>
        </a:p>
      </dgm:t>
    </dgm:pt>
    <dgm:pt modelId="{1630E949-4F9D-4629-B19A-D7451BDF4CF5}" type="pres">
      <dgm:prSet presAssocID="{29084BD9-F2DC-4A44-BCA4-62318E5759D5}" presName="Name21" presStyleCnt="0"/>
      <dgm:spPr/>
    </dgm:pt>
    <dgm:pt modelId="{2DEF3608-56CB-4EFC-A5B7-64E500A6D824}" type="pres">
      <dgm:prSet presAssocID="{29084BD9-F2DC-4A44-BCA4-62318E5759D5}" presName="level2Shape" presStyleLbl="node3" presStyleIdx="1" presStyleCnt="2"/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50A0983A-8138-4800-9302-74CEE334FC2F}" type="pres">
      <dgm:prSet presAssocID="{29084BD9-F2DC-4A44-BCA4-62318E5759D5}" presName="hierChild3" presStyleCnt="0"/>
      <dgm:spPr/>
    </dgm:pt>
    <dgm:pt modelId="{9AD43137-8427-4F5E-A0C6-D1AE50EB2A61}" type="pres">
      <dgm:prSet presAssocID="{3246E4F9-E9A8-494F-ADC3-795EEBB21D11}" presName="bgShapesFlow" presStyleCnt="0"/>
      <dgm:spPr/>
    </dgm:pt>
  </dgm:ptLst>
  <dgm:cxnLst>
    <dgm:cxn modelId="{206DAB57-2261-41FD-91E2-CE2B695C577C}" srcId="{098BBC7A-56AD-403A-A741-E3E0802D2E9B}" destId="{B7A0E809-E701-4BC0-A37B-AFF3045589D6}" srcOrd="1" destOrd="0" parTransId="{0CC2FD4A-031A-4C71-A871-139221D45727}" sibTransId="{ACC8F9FB-6727-42D9-A44F-B51EF9E75056}"/>
    <dgm:cxn modelId="{BEB82690-4DCC-4696-BF86-E68227FAB82D}" type="presOf" srcId="{0CC2FD4A-031A-4C71-A871-139221D45727}" destId="{D3E15EB4-0286-44E4-8A04-DB364F599144}" srcOrd="0" destOrd="0" presId="urn:microsoft.com/office/officeart/2005/8/layout/hierarchy6"/>
    <dgm:cxn modelId="{B926D772-368A-4B93-8EEE-1049BF7B7882}" type="presOf" srcId="{61BED3C7-E718-4767-B346-798F11553F40}" destId="{5857D836-B39C-4344-8BC1-F7B7B4EC3731}" srcOrd="0" destOrd="0" presId="urn:microsoft.com/office/officeart/2005/8/layout/hierarchy6"/>
    <dgm:cxn modelId="{1D97F353-8DB0-4814-A3F5-62D83ABB56B5}" srcId="{098BBC7A-56AD-403A-A741-E3E0802D2E9B}" destId="{7BAA4B27-14D6-448E-BD7F-01C8C2C352A2}" srcOrd="0" destOrd="0" parTransId="{61BED3C7-E718-4767-B346-798F11553F40}" sibTransId="{24AF6EC7-1835-4DC8-85D2-439B06F329B4}"/>
    <dgm:cxn modelId="{5DD7D1B1-EAD3-49CD-A8C1-DC2605812F0D}" srcId="{B7A0E809-E701-4BC0-A37B-AFF3045589D6}" destId="{29084BD9-F2DC-4A44-BCA4-62318E5759D5}" srcOrd="0" destOrd="0" parTransId="{7CE38148-127C-4943-9F7F-6A7C184B78D4}" sibTransId="{D34F9638-0C35-47DD-8180-9F3520C22C1C}"/>
    <dgm:cxn modelId="{BAF9C978-CA2B-4118-98BA-1C983275E964}" type="presOf" srcId="{3246E4F9-E9A8-494F-ADC3-795EEBB21D11}" destId="{0D87CE95-34A6-48E6-A3F8-16CD38A16943}" srcOrd="0" destOrd="0" presId="urn:microsoft.com/office/officeart/2005/8/layout/hierarchy6"/>
    <dgm:cxn modelId="{89B1A8C5-C321-45F2-9DE8-8F5414554BBF}" srcId="{3246E4F9-E9A8-494F-ADC3-795EEBB21D11}" destId="{098BBC7A-56AD-403A-A741-E3E0802D2E9B}" srcOrd="0" destOrd="0" parTransId="{CA7112E9-A42D-45AB-84D3-FCE854FD525C}" sibTransId="{78A4EC98-EC6F-44D4-9A5C-190E94BCCE7F}"/>
    <dgm:cxn modelId="{590231C8-814C-4E47-8997-EA83E70FF46C}" type="presOf" srcId="{098BBC7A-56AD-403A-A741-E3E0802D2E9B}" destId="{8DA422A1-6E47-48EC-8EB6-A7E72DA4B484}" srcOrd="0" destOrd="0" presId="urn:microsoft.com/office/officeart/2005/8/layout/hierarchy6"/>
    <dgm:cxn modelId="{1A3A5D0B-EB13-495E-8E35-6E9EBCDD1251}" srcId="{7BAA4B27-14D6-448E-BD7F-01C8C2C352A2}" destId="{AF8E9DDF-8884-4EEB-BAAA-2452AF896676}" srcOrd="0" destOrd="0" parTransId="{773E211D-3F9E-49E7-BC7D-D4A5FF92E49C}" sibTransId="{1788301A-D904-4EF0-8590-B6066BE3D669}"/>
    <dgm:cxn modelId="{252A12E2-EF56-4168-8DEE-EB115333BA9A}" type="presOf" srcId="{29084BD9-F2DC-4A44-BCA4-62318E5759D5}" destId="{2DEF3608-56CB-4EFC-A5B7-64E500A6D824}" srcOrd="0" destOrd="0" presId="urn:microsoft.com/office/officeart/2005/8/layout/hierarchy6"/>
    <dgm:cxn modelId="{9C232222-5FB4-42E5-AC02-7AF6F4F17417}" type="presOf" srcId="{B7A0E809-E701-4BC0-A37B-AFF3045589D6}" destId="{263EA268-64E1-4345-9107-B7FE8301AA8B}" srcOrd="0" destOrd="0" presId="urn:microsoft.com/office/officeart/2005/8/layout/hierarchy6"/>
    <dgm:cxn modelId="{29792287-6675-499C-BEE6-08C44864D804}" type="presOf" srcId="{7BAA4B27-14D6-448E-BD7F-01C8C2C352A2}" destId="{9991CA9E-8C1B-42A8-92D9-56E34F9C87F1}" srcOrd="0" destOrd="0" presId="urn:microsoft.com/office/officeart/2005/8/layout/hierarchy6"/>
    <dgm:cxn modelId="{EC9BC057-FB62-4190-812D-474778BBA6A2}" type="presOf" srcId="{773E211D-3F9E-49E7-BC7D-D4A5FF92E49C}" destId="{7C38E10E-04A3-46AD-AA35-29C463BBBA1E}" srcOrd="0" destOrd="0" presId="urn:microsoft.com/office/officeart/2005/8/layout/hierarchy6"/>
    <dgm:cxn modelId="{F38CFE82-EF99-4E0B-8C4D-8301C66FC4BA}" type="presOf" srcId="{7CE38148-127C-4943-9F7F-6A7C184B78D4}" destId="{F8CCC47C-17B5-41A8-93CB-86A485ADE78C}" srcOrd="0" destOrd="0" presId="urn:microsoft.com/office/officeart/2005/8/layout/hierarchy6"/>
    <dgm:cxn modelId="{59326635-2FFC-4DEB-A512-68427ADAA021}" type="presOf" srcId="{AF8E9DDF-8884-4EEB-BAAA-2452AF896676}" destId="{275442B8-BBB1-428B-BAEF-3198A6E57222}" srcOrd="0" destOrd="0" presId="urn:microsoft.com/office/officeart/2005/8/layout/hierarchy6"/>
    <dgm:cxn modelId="{C9DD1C5B-803C-4A85-B0BC-EC6E993942CD}" type="presParOf" srcId="{0D87CE95-34A6-48E6-A3F8-16CD38A16943}" destId="{687BD415-9420-4D8E-8609-E0B3CAD78AD4}" srcOrd="0" destOrd="0" presId="urn:microsoft.com/office/officeart/2005/8/layout/hierarchy6"/>
    <dgm:cxn modelId="{AA2709C6-3F4A-42A9-9EFD-9124F9A1A49B}" type="presParOf" srcId="{687BD415-9420-4D8E-8609-E0B3CAD78AD4}" destId="{AA024F5F-CDE0-424B-B1F8-E52CF718BDC3}" srcOrd="0" destOrd="0" presId="urn:microsoft.com/office/officeart/2005/8/layout/hierarchy6"/>
    <dgm:cxn modelId="{F0A0D62B-DAF8-440C-91A8-C43B24D7595B}" type="presParOf" srcId="{AA024F5F-CDE0-424B-B1F8-E52CF718BDC3}" destId="{DD4CDF8D-71F1-4F74-B934-7C4407A7804C}" srcOrd="0" destOrd="0" presId="urn:microsoft.com/office/officeart/2005/8/layout/hierarchy6"/>
    <dgm:cxn modelId="{BB38FFF1-FA0B-40EA-9156-8EAE0DA59086}" type="presParOf" srcId="{DD4CDF8D-71F1-4F74-B934-7C4407A7804C}" destId="{8DA422A1-6E47-48EC-8EB6-A7E72DA4B484}" srcOrd="0" destOrd="0" presId="urn:microsoft.com/office/officeart/2005/8/layout/hierarchy6"/>
    <dgm:cxn modelId="{CD7FBE9C-A905-4497-AC60-75297B0F3EBE}" type="presParOf" srcId="{DD4CDF8D-71F1-4F74-B934-7C4407A7804C}" destId="{CA926031-63B1-42F7-A524-95539EC38CBF}" srcOrd="1" destOrd="0" presId="urn:microsoft.com/office/officeart/2005/8/layout/hierarchy6"/>
    <dgm:cxn modelId="{52BEB4BE-9044-4A7A-B51F-8E636B195343}" type="presParOf" srcId="{CA926031-63B1-42F7-A524-95539EC38CBF}" destId="{5857D836-B39C-4344-8BC1-F7B7B4EC3731}" srcOrd="0" destOrd="0" presId="urn:microsoft.com/office/officeart/2005/8/layout/hierarchy6"/>
    <dgm:cxn modelId="{FB55D858-2877-4446-B9CB-733026CCA053}" type="presParOf" srcId="{CA926031-63B1-42F7-A524-95539EC38CBF}" destId="{5C1C9D52-19D1-4D60-B096-2D6CC186D8C1}" srcOrd="1" destOrd="0" presId="urn:microsoft.com/office/officeart/2005/8/layout/hierarchy6"/>
    <dgm:cxn modelId="{0706A118-9655-4C8F-9195-8AF372C4ECFE}" type="presParOf" srcId="{5C1C9D52-19D1-4D60-B096-2D6CC186D8C1}" destId="{9991CA9E-8C1B-42A8-92D9-56E34F9C87F1}" srcOrd="0" destOrd="0" presId="urn:microsoft.com/office/officeart/2005/8/layout/hierarchy6"/>
    <dgm:cxn modelId="{AD3648F1-4638-4E10-9DF8-D6CBE1C8DE77}" type="presParOf" srcId="{5C1C9D52-19D1-4D60-B096-2D6CC186D8C1}" destId="{79F03626-6F39-44C3-A201-F2B7A099B8F4}" srcOrd="1" destOrd="0" presId="urn:microsoft.com/office/officeart/2005/8/layout/hierarchy6"/>
    <dgm:cxn modelId="{AE189361-11E0-446E-8568-BC824739F54C}" type="presParOf" srcId="{79F03626-6F39-44C3-A201-F2B7A099B8F4}" destId="{7C38E10E-04A3-46AD-AA35-29C463BBBA1E}" srcOrd="0" destOrd="0" presId="urn:microsoft.com/office/officeart/2005/8/layout/hierarchy6"/>
    <dgm:cxn modelId="{23EE4DB4-7011-46A4-81F3-2B4FF796F572}" type="presParOf" srcId="{79F03626-6F39-44C3-A201-F2B7A099B8F4}" destId="{C40AADA2-7D7B-460C-A335-6DD6F8DC59D2}" srcOrd="1" destOrd="0" presId="urn:microsoft.com/office/officeart/2005/8/layout/hierarchy6"/>
    <dgm:cxn modelId="{45A4F62D-CA77-4ACC-BEC9-E0B7C5ADA697}" type="presParOf" srcId="{C40AADA2-7D7B-460C-A335-6DD6F8DC59D2}" destId="{275442B8-BBB1-428B-BAEF-3198A6E57222}" srcOrd="0" destOrd="0" presId="urn:microsoft.com/office/officeart/2005/8/layout/hierarchy6"/>
    <dgm:cxn modelId="{8A94ED6B-7D40-45F5-B596-6AE6D961839F}" type="presParOf" srcId="{C40AADA2-7D7B-460C-A335-6DD6F8DC59D2}" destId="{CEE56061-0C79-46F4-AD15-2F9E83FC284E}" srcOrd="1" destOrd="0" presId="urn:microsoft.com/office/officeart/2005/8/layout/hierarchy6"/>
    <dgm:cxn modelId="{5D6F95AE-E8DF-4008-B23D-B67EB8558AF6}" type="presParOf" srcId="{CA926031-63B1-42F7-A524-95539EC38CBF}" destId="{D3E15EB4-0286-44E4-8A04-DB364F599144}" srcOrd="2" destOrd="0" presId="urn:microsoft.com/office/officeart/2005/8/layout/hierarchy6"/>
    <dgm:cxn modelId="{36BA33F7-9791-4096-9E13-17CCC3FE7153}" type="presParOf" srcId="{CA926031-63B1-42F7-A524-95539EC38CBF}" destId="{B64FF10F-414A-4EA3-8F6F-FB4360544392}" srcOrd="3" destOrd="0" presId="urn:microsoft.com/office/officeart/2005/8/layout/hierarchy6"/>
    <dgm:cxn modelId="{AC05E032-C52C-469B-B81F-01ACF3DD58DF}" type="presParOf" srcId="{B64FF10F-414A-4EA3-8F6F-FB4360544392}" destId="{263EA268-64E1-4345-9107-B7FE8301AA8B}" srcOrd="0" destOrd="0" presId="urn:microsoft.com/office/officeart/2005/8/layout/hierarchy6"/>
    <dgm:cxn modelId="{F03C5F08-12B9-44D4-8386-A6FB48628421}" type="presParOf" srcId="{B64FF10F-414A-4EA3-8F6F-FB4360544392}" destId="{FAE919AC-9B52-48C6-852B-720F33C67FC6}" srcOrd="1" destOrd="0" presId="urn:microsoft.com/office/officeart/2005/8/layout/hierarchy6"/>
    <dgm:cxn modelId="{62CD63EF-9272-4F2E-B777-20884FDC10CD}" type="presParOf" srcId="{FAE919AC-9B52-48C6-852B-720F33C67FC6}" destId="{F8CCC47C-17B5-41A8-93CB-86A485ADE78C}" srcOrd="0" destOrd="0" presId="urn:microsoft.com/office/officeart/2005/8/layout/hierarchy6"/>
    <dgm:cxn modelId="{EE1B608C-9651-4781-BF40-F25EAC007565}" type="presParOf" srcId="{FAE919AC-9B52-48C6-852B-720F33C67FC6}" destId="{1630E949-4F9D-4629-B19A-D7451BDF4CF5}" srcOrd="1" destOrd="0" presId="urn:microsoft.com/office/officeart/2005/8/layout/hierarchy6"/>
    <dgm:cxn modelId="{95F587F2-8D84-4B51-AFB3-C80242B4929D}" type="presParOf" srcId="{1630E949-4F9D-4629-B19A-D7451BDF4CF5}" destId="{2DEF3608-56CB-4EFC-A5B7-64E500A6D824}" srcOrd="0" destOrd="0" presId="urn:microsoft.com/office/officeart/2005/8/layout/hierarchy6"/>
    <dgm:cxn modelId="{66F0E144-85BD-4472-81C2-884D97074F63}" type="presParOf" srcId="{1630E949-4F9D-4629-B19A-D7451BDF4CF5}" destId="{50A0983A-8138-4800-9302-74CEE334FC2F}" srcOrd="1" destOrd="0" presId="urn:microsoft.com/office/officeart/2005/8/layout/hierarchy6"/>
    <dgm:cxn modelId="{80066749-F3F2-42E0-9022-26BC89C61C4D}" type="presParOf" srcId="{0D87CE95-34A6-48E6-A3F8-16CD38A16943}" destId="{9AD43137-8427-4F5E-A0C6-D1AE50EB2A6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422A1-6E47-48EC-8EB6-A7E72DA4B484}">
      <dsp:nvSpPr>
        <dsp:cNvPr id="0" name=""/>
        <dsp:cNvSpPr/>
      </dsp:nvSpPr>
      <dsp:spPr>
        <a:xfrm>
          <a:off x="3070342" y="0"/>
          <a:ext cx="2008802" cy="807632"/>
        </a:xfrm>
        <a:prstGeom prst="horizontalScroll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Согласные звуки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3171296" y="100954"/>
        <a:ext cx="1857371" cy="605724"/>
      </dsp:txXfrm>
    </dsp:sp>
    <dsp:sp modelId="{5857D836-B39C-4344-8BC1-F7B7B4EC3731}">
      <dsp:nvSpPr>
        <dsp:cNvPr id="0" name=""/>
        <dsp:cNvSpPr/>
      </dsp:nvSpPr>
      <dsp:spPr>
        <a:xfrm>
          <a:off x="2869603" y="807632"/>
          <a:ext cx="1205141" cy="741005"/>
        </a:xfrm>
        <a:custGeom>
          <a:avLst/>
          <a:gdLst/>
          <a:ahLst/>
          <a:cxnLst/>
          <a:rect l="0" t="0" r="0" b="0"/>
          <a:pathLst>
            <a:path>
              <a:moveTo>
                <a:pt x="1205141" y="0"/>
              </a:moveTo>
              <a:lnTo>
                <a:pt x="1205141" y="370502"/>
              </a:lnTo>
              <a:lnTo>
                <a:pt x="0" y="370502"/>
              </a:lnTo>
              <a:lnTo>
                <a:pt x="0" y="7410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1CA9E-8C1B-42A8-92D9-56E34F9C87F1}">
      <dsp:nvSpPr>
        <dsp:cNvPr id="0" name=""/>
        <dsp:cNvSpPr/>
      </dsp:nvSpPr>
      <dsp:spPr>
        <a:xfrm>
          <a:off x="1865201" y="1548637"/>
          <a:ext cx="2008802" cy="902220"/>
        </a:xfrm>
        <a:prstGeom prst="horizontalScroll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Звонкие</a:t>
          </a:r>
          <a:endParaRPr lang="ru-RU" sz="1800" b="1" kern="1200" dirty="0">
            <a:solidFill>
              <a:srgbClr val="C00000"/>
            </a:solidFill>
          </a:endParaRPr>
        </a:p>
      </dsp:txBody>
      <dsp:txXfrm>
        <a:off x="1977979" y="1661415"/>
        <a:ext cx="1839635" cy="676665"/>
      </dsp:txXfrm>
    </dsp:sp>
    <dsp:sp modelId="{7C38E10E-04A3-46AD-AA35-29C463BBBA1E}">
      <dsp:nvSpPr>
        <dsp:cNvPr id="0" name=""/>
        <dsp:cNvSpPr/>
      </dsp:nvSpPr>
      <dsp:spPr>
        <a:xfrm>
          <a:off x="2743551" y="2450858"/>
          <a:ext cx="91440" cy="589021"/>
        </a:xfrm>
        <a:custGeom>
          <a:avLst/>
          <a:gdLst/>
          <a:ahLst/>
          <a:cxnLst/>
          <a:rect l="0" t="0" r="0" b="0"/>
          <a:pathLst>
            <a:path>
              <a:moveTo>
                <a:pt x="126052" y="0"/>
              </a:moveTo>
              <a:lnTo>
                <a:pt x="126052" y="294510"/>
              </a:lnTo>
              <a:lnTo>
                <a:pt x="45720" y="294510"/>
              </a:lnTo>
              <a:lnTo>
                <a:pt x="45720" y="5890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442B8-BBB1-428B-BAEF-3198A6E57222}">
      <dsp:nvSpPr>
        <dsp:cNvPr id="0" name=""/>
        <dsp:cNvSpPr/>
      </dsp:nvSpPr>
      <dsp:spPr>
        <a:xfrm>
          <a:off x="1784869" y="3039879"/>
          <a:ext cx="2008802" cy="1339201"/>
        </a:xfrm>
        <a:prstGeom prst="verticalScroll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Б В Г Д З Ж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Й Л М Н Р </a:t>
          </a:r>
          <a:endParaRPr lang="ru-RU" sz="1800" b="1" kern="1200" dirty="0"/>
        </a:p>
      </dsp:txBody>
      <dsp:txXfrm>
        <a:off x="1952269" y="3207279"/>
        <a:ext cx="1674002" cy="1088101"/>
      </dsp:txXfrm>
    </dsp:sp>
    <dsp:sp modelId="{D3E15EB4-0286-44E4-8A04-DB364F599144}">
      <dsp:nvSpPr>
        <dsp:cNvPr id="0" name=""/>
        <dsp:cNvSpPr/>
      </dsp:nvSpPr>
      <dsp:spPr>
        <a:xfrm>
          <a:off x="4074744" y="807632"/>
          <a:ext cx="1345777" cy="720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197"/>
              </a:lnTo>
              <a:lnTo>
                <a:pt x="1345777" y="360197"/>
              </a:lnTo>
              <a:lnTo>
                <a:pt x="1345777" y="720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3EA268-64E1-4345-9107-B7FE8301AA8B}">
      <dsp:nvSpPr>
        <dsp:cNvPr id="0" name=""/>
        <dsp:cNvSpPr/>
      </dsp:nvSpPr>
      <dsp:spPr>
        <a:xfrm>
          <a:off x="4416120" y="1528027"/>
          <a:ext cx="2008802" cy="938338"/>
        </a:xfrm>
        <a:prstGeom prst="horizontalScroll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Глухие</a:t>
          </a:r>
          <a:endParaRPr lang="ru-RU" sz="18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533412" y="1645319"/>
        <a:ext cx="1832864" cy="703754"/>
      </dsp:txXfrm>
    </dsp:sp>
    <dsp:sp modelId="{F8CCC47C-17B5-41A8-93CB-86A485ADE78C}">
      <dsp:nvSpPr>
        <dsp:cNvPr id="0" name=""/>
        <dsp:cNvSpPr/>
      </dsp:nvSpPr>
      <dsp:spPr>
        <a:xfrm>
          <a:off x="5374801" y="2466366"/>
          <a:ext cx="91440" cy="5356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56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EF3608-56CB-4EFC-A5B7-64E500A6D824}">
      <dsp:nvSpPr>
        <dsp:cNvPr id="0" name=""/>
        <dsp:cNvSpPr/>
      </dsp:nvSpPr>
      <dsp:spPr>
        <a:xfrm>
          <a:off x="4416120" y="3002046"/>
          <a:ext cx="2008802" cy="1339201"/>
        </a:xfrm>
        <a:prstGeom prst="verticalScroll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 Ф К Т З Ш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Х Ц Ч Щ</a:t>
          </a:r>
          <a:endParaRPr lang="ru-RU" sz="1800" b="1" kern="1200" dirty="0"/>
        </a:p>
      </dsp:txBody>
      <dsp:txXfrm>
        <a:off x="4583520" y="3169446"/>
        <a:ext cx="1674002" cy="1088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5BDD2-CB99-4FF0-9452-76A4C981EC01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2E3C9-EB0F-4161-AACB-AAD130FFEA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534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2E3C9-EB0F-4161-AACB-AAD130FFEAE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72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E5D17-BC6B-4387-AABF-9328AC31A9C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B8234-BF02-469D-A522-28BFEA42B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Дидактический материал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впустить  – втащить </a:t>
            </a:r>
          </a:p>
          <a:p>
            <a:pPr algn="ctr">
              <a:buNone/>
            </a:pPr>
            <a:r>
              <a:rPr lang="ru-RU" dirty="0"/>
              <a:t>о</a:t>
            </a:r>
            <a:r>
              <a:rPr lang="ru-RU" dirty="0" smtClean="0"/>
              <a:t>бтесать – обстругать</a:t>
            </a:r>
          </a:p>
          <a:p>
            <a:pPr algn="ctr">
              <a:buNone/>
            </a:pPr>
            <a:r>
              <a:rPr lang="ru-RU" dirty="0" smtClean="0"/>
              <a:t>подготовить – подшутить</a:t>
            </a:r>
          </a:p>
          <a:p>
            <a:pPr algn="ctr">
              <a:buNone/>
            </a:pPr>
            <a:r>
              <a:rPr lang="ru-RU" dirty="0" smtClean="0"/>
              <a:t>п</a:t>
            </a:r>
            <a:r>
              <a:rPr lang="ru-RU" dirty="0"/>
              <a:t>р</a:t>
            </a:r>
            <a:r>
              <a:rPr lang="ru-RU" dirty="0" smtClean="0"/>
              <a:t>едвидеть – предчувствовать</a:t>
            </a:r>
          </a:p>
          <a:p>
            <a:pPr algn="ctr">
              <a:buNone/>
            </a:pPr>
            <a:r>
              <a:rPr lang="ru-RU" dirty="0"/>
              <a:t>н</a:t>
            </a:r>
            <a:r>
              <a:rPr lang="ru-RU" dirty="0" smtClean="0"/>
              <a:t>адвязать – надписать</a:t>
            </a:r>
          </a:p>
          <a:p>
            <a:pPr algn="ctr">
              <a:buNone/>
            </a:pPr>
            <a:r>
              <a:rPr lang="ru-RU" dirty="0"/>
              <a:t>с</a:t>
            </a:r>
            <a:r>
              <a:rPr lang="ru-RU" dirty="0" smtClean="0"/>
              <a:t>беречь – сжечь</a:t>
            </a:r>
          </a:p>
          <a:p>
            <a:pPr algn="ctr">
              <a:buNone/>
            </a:pPr>
            <a:r>
              <a:rPr lang="ru-RU" dirty="0"/>
              <a:t>о</a:t>
            </a:r>
            <a:r>
              <a:rPr lang="ru-RU" dirty="0" smtClean="0"/>
              <a:t>тбросить - отстирать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 numCol="1"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…мерно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и…пользовать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во…поминание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жигать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ни…падать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…ценный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…звёздный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в…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бираться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…численные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…смешить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ctr">
              <a:buNone/>
            </a:pPr>
            <a:r>
              <a:rPr lang="ru-RU" dirty="0" smtClean="0"/>
              <a:t>+   - уверен</a:t>
            </a:r>
          </a:p>
          <a:p>
            <a:pPr algn="ctr">
              <a:buNone/>
            </a:pPr>
            <a:r>
              <a:rPr lang="ru-RU" dirty="0" smtClean="0"/>
              <a:t>?   - сомневаюсь</a:t>
            </a:r>
          </a:p>
          <a:p>
            <a:pPr algn="ctr">
              <a:buNone/>
            </a:pPr>
            <a:r>
              <a:rPr lang="ru-RU" dirty="0" smtClean="0"/>
              <a:t>― - трудно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ru-RU" dirty="0" smtClean="0"/>
              <a:t>«5» – без ошибок</a:t>
            </a:r>
          </a:p>
          <a:p>
            <a:r>
              <a:rPr lang="ru-RU" dirty="0" smtClean="0"/>
              <a:t>«4» – 1-2 ошибки</a:t>
            </a:r>
          </a:p>
          <a:p>
            <a:r>
              <a:rPr lang="ru-RU" dirty="0" smtClean="0"/>
              <a:t>«3» – 3-4 ошибки</a:t>
            </a:r>
          </a:p>
          <a:p>
            <a:r>
              <a:rPr lang="ru-RU" dirty="0" smtClean="0"/>
              <a:t>«2» – 5 и более ошибок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r>
              <a:rPr lang="ru-RU" sz="2400" dirty="0" smtClean="0"/>
              <a:t>1)бе</a:t>
            </a:r>
            <a:r>
              <a:rPr lang="ru-RU" sz="2400" u="sng" dirty="0" smtClean="0"/>
              <a:t>з</a:t>
            </a:r>
            <a:r>
              <a:rPr lang="ru-RU" sz="2400" dirty="0" smtClean="0"/>
              <a:t>мерно</a:t>
            </a:r>
          </a:p>
          <a:p>
            <a:pPr>
              <a:buNone/>
            </a:pPr>
            <a:r>
              <a:rPr lang="ru-RU" sz="2400" dirty="0" smtClean="0"/>
              <a:t>2)и</a:t>
            </a:r>
            <a:r>
              <a:rPr lang="ru-RU" sz="2400" u="sng" dirty="0" smtClean="0"/>
              <a:t>с</a:t>
            </a:r>
            <a:r>
              <a:rPr lang="ru-RU" sz="2400" dirty="0" smtClean="0"/>
              <a:t>пользовать</a:t>
            </a:r>
          </a:p>
          <a:p>
            <a:pPr>
              <a:buNone/>
            </a:pPr>
            <a:r>
              <a:rPr lang="ru-RU" sz="2400" dirty="0" smtClean="0"/>
              <a:t>3)во</a:t>
            </a:r>
            <a:r>
              <a:rPr lang="ru-RU" sz="2400" u="sng" dirty="0" smtClean="0"/>
              <a:t>с</a:t>
            </a:r>
            <a:r>
              <a:rPr lang="ru-RU" sz="2400" dirty="0" smtClean="0"/>
              <a:t>поминание</a:t>
            </a:r>
          </a:p>
          <a:p>
            <a:pPr>
              <a:buNone/>
            </a:pPr>
            <a:r>
              <a:rPr lang="ru-RU" sz="2400" dirty="0" smtClean="0"/>
              <a:t>4)ра</a:t>
            </a:r>
            <a:r>
              <a:rPr lang="ru-RU" sz="2400" u="sng" dirty="0" smtClean="0"/>
              <a:t>з</a:t>
            </a:r>
            <a:r>
              <a:rPr lang="ru-RU" sz="2400" dirty="0" smtClean="0"/>
              <a:t>жигать</a:t>
            </a:r>
          </a:p>
          <a:p>
            <a:pPr>
              <a:buNone/>
            </a:pPr>
            <a:r>
              <a:rPr lang="ru-RU" sz="2400" dirty="0" smtClean="0"/>
              <a:t>5)ни</a:t>
            </a:r>
            <a:r>
              <a:rPr lang="ru-RU" sz="2400" u="sng" dirty="0" smtClean="0"/>
              <a:t>с</a:t>
            </a:r>
            <a:r>
              <a:rPr lang="ru-RU" sz="2400" dirty="0" smtClean="0"/>
              <a:t>падать</a:t>
            </a:r>
          </a:p>
          <a:p>
            <a:pPr>
              <a:buNone/>
            </a:pPr>
            <a:r>
              <a:rPr lang="ru-RU" sz="2400" dirty="0" smtClean="0"/>
              <a:t>6)бе</a:t>
            </a:r>
            <a:r>
              <a:rPr lang="ru-RU" sz="2400" u="sng" dirty="0" smtClean="0"/>
              <a:t>с</a:t>
            </a:r>
            <a:r>
              <a:rPr lang="ru-RU" sz="2400" dirty="0" smtClean="0"/>
              <a:t>ценный</a:t>
            </a:r>
          </a:p>
          <a:p>
            <a:pPr>
              <a:buNone/>
            </a:pPr>
            <a:r>
              <a:rPr lang="ru-RU" sz="2400" dirty="0" smtClean="0"/>
              <a:t>7)бе</a:t>
            </a:r>
            <a:r>
              <a:rPr lang="ru-RU" sz="2400" u="sng" dirty="0" smtClean="0"/>
              <a:t>з</a:t>
            </a:r>
            <a:r>
              <a:rPr lang="ru-RU" sz="2400" dirty="0" smtClean="0"/>
              <a:t>звездный</a:t>
            </a:r>
          </a:p>
          <a:p>
            <a:pPr>
              <a:buNone/>
            </a:pPr>
            <a:r>
              <a:rPr lang="ru-RU" sz="2400" dirty="0" smtClean="0"/>
              <a:t>8)в</a:t>
            </a:r>
            <a:r>
              <a:rPr lang="ru-RU" sz="2400" u="sng" dirty="0" smtClean="0"/>
              <a:t>з</a:t>
            </a:r>
            <a:r>
              <a:rPr lang="ru-RU" sz="2400" dirty="0" smtClean="0"/>
              <a:t>бираться</a:t>
            </a:r>
          </a:p>
          <a:p>
            <a:pPr>
              <a:buNone/>
            </a:pPr>
            <a:r>
              <a:rPr lang="ru-RU" sz="2400" dirty="0" smtClean="0"/>
              <a:t>9)бе</a:t>
            </a:r>
            <a:r>
              <a:rPr lang="ru-RU" sz="2400" u="sng" dirty="0" smtClean="0"/>
              <a:t>с</a:t>
            </a:r>
            <a:r>
              <a:rPr lang="ru-RU" sz="2400" dirty="0" smtClean="0"/>
              <a:t>численные</a:t>
            </a:r>
          </a:p>
          <a:p>
            <a:pPr>
              <a:buNone/>
            </a:pPr>
            <a:r>
              <a:rPr lang="ru-RU" sz="2400" dirty="0" smtClean="0"/>
              <a:t>10)ра</a:t>
            </a:r>
            <a:r>
              <a:rPr lang="ru-RU" sz="2400" u="sng" dirty="0" smtClean="0"/>
              <a:t>с</a:t>
            </a:r>
            <a:r>
              <a:rPr lang="ru-RU" sz="2400" dirty="0" smtClean="0"/>
              <a:t>смешить </a:t>
            </a:r>
          </a:p>
          <a:p>
            <a:endParaRPr lang="ru-RU" sz="24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…ореха, так не съешь ядра.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Лежебоке и солнце не в пору…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Маленькое дело лучше большого…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все браться – ничего не 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научиться правильно писать слова с приставками на 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-с.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Выяснить, когда на конце приставок пишется буква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2. Потренироваться  в написании слов с приставками на 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-с.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r>
              <a:rPr lang="en-US" sz="2800" dirty="0" smtClean="0"/>
              <a:t>§ 83</a:t>
            </a:r>
            <a:r>
              <a:rPr lang="ru-RU" sz="2800" dirty="0" smtClean="0"/>
              <a:t>, упражнение 441</a:t>
            </a:r>
            <a:r>
              <a:rPr lang="ru-RU" dirty="0" smtClean="0"/>
              <a:t>. </a:t>
            </a:r>
            <a:r>
              <a:rPr lang="ru-RU" sz="2800" dirty="0" smtClean="0"/>
              <a:t>Дополнительное  задание:          составить связный текст на тему </a:t>
            </a:r>
          </a:p>
          <a:p>
            <a:pPr>
              <a:buNone/>
            </a:pPr>
            <a:r>
              <a:rPr lang="ru-RU" sz="2800" dirty="0" smtClean="0"/>
              <a:t>«</a:t>
            </a:r>
            <a:r>
              <a:rPr lang="en-US" sz="2800" dirty="0" smtClean="0"/>
              <a:t> </a:t>
            </a:r>
            <a:r>
              <a:rPr lang="ru-RU" sz="2800" dirty="0" smtClean="0"/>
              <a:t>На уроке русского языка».</a:t>
            </a:r>
          </a:p>
          <a:p>
            <a:r>
              <a:rPr lang="ru-RU" dirty="0" smtClean="0"/>
              <a:t>           </a:t>
            </a:r>
            <a:r>
              <a:rPr lang="ru-RU" sz="2800" dirty="0" smtClean="0"/>
              <a:t>§83, упражнение 441.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             §83, упражнение 440.</a:t>
            </a:r>
          </a:p>
          <a:p>
            <a:endParaRPr lang="en-US" sz="28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3143248"/>
            <a:ext cx="428628" cy="4286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000100" y="4143380"/>
            <a:ext cx="642942" cy="500066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142976" y="1714488"/>
            <a:ext cx="428628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О…дать, </a:t>
            </a:r>
            <a:r>
              <a:rPr lang="ru-RU" sz="2800" dirty="0" err="1" smtClean="0"/>
              <a:t>ра</a:t>
            </a:r>
            <a:r>
              <a:rPr lang="ru-RU" sz="2800" dirty="0" smtClean="0"/>
              <a:t>…смотреть, </a:t>
            </a:r>
            <a:r>
              <a:rPr lang="ru-RU" sz="2800" dirty="0" err="1" smtClean="0"/>
              <a:t>ра</a:t>
            </a:r>
            <a:r>
              <a:rPr lang="ru-RU" sz="2800" dirty="0" smtClean="0"/>
              <a:t>…</a:t>
            </a:r>
            <a:r>
              <a:rPr lang="ru-RU" sz="2800" dirty="0" err="1" smtClean="0"/>
              <a:t>жигать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з</a:t>
            </a:r>
            <a:r>
              <a:rPr lang="ru-RU" sz="2800" dirty="0" smtClean="0"/>
              <a:t>…править, </a:t>
            </a:r>
            <a:r>
              <a:rPr lang="ru-RU" sz="2800" dirty="0" err="1" smtClean="0"/>
              <a:t>бе</a:t>
            </a:r>
            <a:r>
              <a:rPr lang="ru-RU" sz="2800" dirty="0" smtClean="0"/>
              <a:t>…конечно, в…шёл, и…пугаться, по…держать, </a:t>
            </a:r>
            <a:r>
              <a:rPr lang="ru-RU" sz="2800" dirty="0" err="1" smtClean="0"/>
              <a:t>бе</a:t>
            </a:r>
            <a:r>
              <a:rPr lang="ru-RU" sz="2800" dirty="0" smtClean="0"/>
              <a:t>…вкусный, …делать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ru-RU" sz="4700" dirty="0"/>
              <a:t>о</a:t>
            </a:r>
            <a:r>
              <a:rPr lang="ru-RU" sz="4700" dirty="0" smtClean="0"/>
              <a:t>…дать</a:t>
            </a:r>
          </a:p>
          <a:p>
            <a:r>
              <a:rPr lang="ru-RU" sz="4700" dirty="0"/>
              <a:t>з</a:t>
            </a:r>
            <a:r>
              <a:rPr lang="ru-RU" sz="4700" dirty="0" smtClean="0"/>
              <a:t>…править</a:t>
            </a:r>
          </a:p>
          <a:p>
            <a:r>
              <a:rPr lang="ru-RU" sz="4700" dirty="0" smtClean="0"/>
              <a:t>в…шёл</a:t>
            </a:r>
          </a:p>
          <a:p>
            <a:r>
              <a:rPr lang="ru-RU" sz="4700" dirty="0"/>
              <a:t>п</a:t>
            </a:r>
            <a:r>
              <a:rPr lang="ru-RU" sz="4700" dirty="0" smtClean="0"/>
              <a:t>о…держать</a:t>
            </a:r>
          </a:p>
          <a:p>
            <a:r>
              <a:rPr lang="ru-RU" sz="4700" dirty="0" smtClean="0"/>
              <a:t>…делать</a:t>
            </a:r>
          </a:p>
          <a:p>
            <a:endParaRPr lang="ru-RU" sz="4700" dirty="0"/>
          </a:p>
          <a:p>
            <a:pPr>
              <a:buNone/>
            </a:pPr>
            <a:endParaRPr lang="ru-RU" sz="4700" dirty="0" smtClean="0"/>
          </a:p>
          <a:p>
            <a:endParaRPr lang="ru-RU" sz="4700" dirty="0" smtClean="0"/>
          </a:p>
          <a:p>
            <a:r>
              <a:rPr lang="ru-RU" sz="4700" dirty="0" err="1"/>
              <a:t>р</a:t>
            </a:r>
            <a:r>
              <a:rPr lang="ru-RU" sz="4700" dirty="0" err="1" smtClean="0"/>
              <a:t>а</a:t>
            </a:r>
            <a:r>
              <a:rPr lang="ru-RU" sz="4700" dirty="0" smtClean="0"/>
              <a:t>…смотреть</a:t>
            </a:r>
          </a:p>
          <a:p>
            <a:r>
              <a:rPr lang="ru-RU" sz="4700" dirty="0" err="1"/>
              <a:t>р</a:t>
            </a:r>
            <a:r>
              <a:rPr lang="ru-RU" sz="4700" dirty="0" err="1" smtClean="0"/>
              <a:t>а</a:t>
            </a:r>
            <a:r>
              <a:rPr lang="ru-RU" sz="4700" dirty="0" smtClean="0"/>
              <a:t>…</a:t>
            </a:r>
            <a:r>
              <a:rPr lang="ru-RU" sz="4700" dirty="0" err="1" smtClean="0"/>
              <a:t>жигать</a:t>
            </a:r>
            <a:endParaRPr lang="ru-RU" sz="4700" dirty="0" smtClean="0"/>
          </a:p>
          <a:p>
            <a:r>
              <a:rPr lang="ru-RU" sz="4700" dirty="0" err="1"/>
              <a:t>б</a:t>
            </a:r>
            <a:r>
              <a:rPr lang="ru-RU" sz="4700" dirty="0" err="1" smtClean="0"/>
              <a:t>е</a:t>
            </a:r>
            <a:r>
              <a:rPr lang="ru-RU" sz="4700" dirty="0" smtClean="0"/>
              <a:t>…конечно</a:t>
            </a:r>
          </a:p>
          <a:p>
            <a:r>
              <a:rPr lang="ru-RU" sz="4700" dirty="0"/>
              <a:t>и</a:t>
            </a:r>
            <a:r>
              <a:rPr lang="ru-RU" sz="4700" dirty="0" smtClean="0"/>
              <a:t>…пугаться</a:t>
            </a:r>
          </a:p>
          <a:p>
            <a:r>
              <a:rPr lang="ru-RU" sz="4700" dirty="0" err="1"/>
              <a:t>б</a:t>
            </a:r>
            <a:r>
              <a:rPr lang="ru-RU" sz="4700" dirty="0" err="1" smtClean="0"/>
              <a:t>е</a:t>
            </a:r>
            <a:r>
              <a:rPr lang="ru-RU" sz="4700" dirty="0" smtClean="0"/>
              <a:t>…вкусный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научиться правильно писать слова с приставками на 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-с.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Выяснить, когда на конце приставок пишется буква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2. Потренироваться  в написании слов с приставками на 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-с.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работы в группах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Получив задание, разберись в нём.</a:t>
            </a:r>
          </a:p>
          <a:p>
            <a:r>
              <a:rPr lang="ru-RU" dirty="0" smtClean="0"/>
              <a:t>Не пренебрегай советами других – они твои помощники.</a:t>
            </a:r>
          </a:p>
          <a:p>
            <a:r>
              <a:rPr lang="ru-RU" dirty="0" smtClean="0"/>
              <a:t>Каждый несет ответственность за свой участок работы.</a:t>
            </a:r>
          </a:p>
          <a:p>
            <a:r>
              <a:rPr lang="ru-RU" dirty="0" smtClean="0"/>
              <a:t>Согласовывай свою работу с другими.</a:t>
            </a:r>
          </a:p>
          <a:p>
            <a:r>
              <a:rPr lang="ru-RU" dirty="0" smtClean="0"/>
              <a:t>Вместе работали – вместе обсуждаем.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Водопад</a:t>
            </a:r>
          </a:p>
          <a:p>
            <a:pPr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Перед нами мощный поток воды, который бурно устремляется вниз с большой высоты. Далеко разносится грохот низвергающейся с обрыва воды. Всё кругом вздрагивает от шума. Беспрерывно падает вода и рассыпается внизу на миллиарды мелких брызг. Путешественники смотрят в безмолвном оцепенении на это чрезмерно величественное явление природы.</a:t>
            </a:r>
          </a:p>
          <a:p>
            <a:pPr algn="just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Особенное впечатление на зрителей водопад производит в безоблачные дни, когда бесчисленные капельки как бы растворяются в воздухе.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осится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ергающейся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рагивает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олвном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ерно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рои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одит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блачные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рерывно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ыпается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исленные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воряются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Documents and Settings\Костя\Мои документы\Downloads\слайды З-С\htmlimage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000240"/>
            <a:ext cx="4071966" cy="4143404"/>
          </a:xfrm>
          <a:prstGeom prst="rect">
            <a:avLst/>
          </a:prstGeom>
          <a:noFill/>
        </p:spPr>
      </p:pic>
      <p:pic>
        <p:nvPicPr>
          <p:cNvPr id="6" name="Picture 3" descr="C:\Documents and Settings\Костя\Мои документы\Downloads\слайды З-С\htmlimage (2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2071678"/>
            <a:ext cx="4143404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ru-RU" sz="4700" dirty="0" smtClean="0"/>
              <a:t>отдать</a:t>
            </a:r>
          </a:p>
          <a:p>
            <a:r>
              <a:rPr lang="ru-RU" sz="4700" dirty="0" smtClean="0"/>
              <a:t>заправить</a:t>
            </a:r>
          </a:p>
          <a:p>
            <a:r>
              <a:rPr lang="ru-RU" sz="4700" dirty="0" smtClean="0"/>
              <a:t>зашёл</a:t>
            </a:r>
          </a:p>
          <a:p>
            <a:r>
              <a:rPr lang="ru-RU" sz="4700" dirty="0" smtClean="0"/>
              <a:t>поддержать</a:t>
            </a:r>
          </a:p>
          <a:p>
            <a:r>
              <a:rPr lang="ru-RU" sz="4700" dirty="0" smtClean="0"/>
              <a:t>сделать</a:t>
            </a:r>
          </a:p>
          <a:p>
            <a:endParaRPr lang="ru-RU" sz="4700" dirty="0"/>
          </a:p>
          <a:p>
            <a:pPr>
              <a:buNone/>
            </a:pPr>
            <a:endParaRPr lang="ru-RU" sz="4700" dirty="0" smtClean="0"/>
          </a:p>
          <a:p>
            <a:endParaRPr lang="ru-RU" sz="4700" dirty="0" smtClean="0"/>
          </a:p>
          <a:p>
            <a:r>
              <a:rPr lang="ru-RU" sz="4700" dirty="0" err="1"/>
              <a:t>р</a:t>
            </a:r>
            <a:r>
              <a:rPr lang="ru-RU" sz="4700" dirty="0" err="1" smtClean="0"/>
              <a:t>а</a:t>
            </a:r>
            <a:r>
              <a:rPr lang="ru-RU" sz="4700" dirty="0" smtClean="0"/>
              <a:t>…смотреть</a:t>
            </a:r>
          </a:p>
          <a:p>
            <a:r>
              <a:rPr lang="ru-RU" sz="4700" dirty="0" err="1"/>
              <a:t>р</a:t>
            </a:r>
            <a:r>
              <a:rPr lang="ru-RU" sz="4700" dirty="0" err="1" smtClean="0"/>
              <a:t>а</a:t>
            </a:r>
            <a:r>
              <a:rPr lang="ru-RU" sz="4700" dirty="0" smtClean="0"/>
              <a:t>…</a:t>
            </a:r>
            <a:r>
              <a:rPr lang="ru-RU" sz="4700" dirty="0" err="1" smtClean="0"/>
              <a:t>жигать</a:t>
            </a:r>
            <a:endParaRPr lang="ru-RU" sz="4700" dirty="0" smtClean="0"/>
          </a:p>
          <a:p>
            <a:r>
              <a:rPr lang="ru-RU" sz="4700" dirty="0" err="1"/>
              <a:t>б</a:t>
            </a:r>
            <a:r>
              <a:rPr lang="ru-RU" sz="4700" dirty="0" err="1" smtClean="0"/>
              <a:t>е</a:t>
            </a:r>
            <a:r>
              <a:rPr lang="ru-RU" sz="4700" dirty="0" smtClean="0"/>
              <a:t>…конечно</a:t>
            </a:r>
          </a:p>
          <a:p>
            <a:r>
              <a:rPr lang="ru-RU" sz="4700" dirty="0"/>
              <a:t>и</a:t>
            </a:r>
            <a:r>
              <a:rPr lang="ru-RU" sz="4700" dirty="0" smtClean="0"/>
              <a:t>…пугаться</a:t>
            </a:r>
          </a:p>
          <a:p>
            <a:r>
              <a:rPr lang="ru-RU" sz="4700" dirty="0" err="1"/>
              <a:t>б</a:t>
            </a:r>
            <a:r>
              <a:rPr lang="ru-RU" sz="4700" dirty="0" err="1" smtClean="0"/>
              <a:t>е</a:t>
            </a:r>
            <a:r>
              <a:rPr lang="ru-RU" sz="4700" dirty="0" smtClean="0"/>
              <a:t>…вкусный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450</Words>
  <Application>Microsoft Office PowerPoint</Application>
  <PresentationFormat>Экран (4:3)</PresentationFormat>
  <Paragraphs>118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Дидактический материал</vt:lpstr>
      <vt:lpstr>Презентация PowerPoint</vt:lpstr>
      <vt:lpstr>Презентация PowerPoint</vt:lpstr>
      <vt:lpstr>Презентация PowerPoint</vt:lpstr>
      <vt:lpstr>Правила работы в группах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Company>WareZ Provider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Дина</dc:creator>
  <cp:lastModifiedBy>ПЯТЬНАДЦАТЫЙ</cp:lastModifiedBy>
  <cp:revision>37</cp:revision>
  <dcterms:created xsi:type="dcterms:W3CDTF">2014-01-31T15:20:47Z</dcterms:created>
  <dcterms:modified xsi:type="dcterms:W3CDTF">2021-02-19T13:26:21Z</dcterms:modified>
</cp:coreProperties>
</file>